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</p:sldMasterIdLst>
  <p:notesMasterIdLst>
    <p:notesMasterId r:id="rId4"/>
  </p:notesMasterIdLst>
  <p:sldIdLst>
    <p:sldId id="318" r:id="rId2"/>
    <p:sldId id="319" r:id="rId3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5"/>
      <p:bold r:id="rId6"/>
      <p:italic r:id="rId7"/>
      <p:boldItalic r:id="rId8"/>
    </p:embeddedFont>
    <p:embeddedFont>
      <p:font typeface="Helvetica Neue" panose="020B0604020202020204" charset="0"/>
      <p:regular r:id="rId9"/>
      <p:bold r:id="rId10"/>
      <p:italic r:id="rId11"/>
      <p:boldItalic r:id="rId12"/>
    </p:embeddedFont>
    <p:embeddedFont>
      <p:font typeface="Merriweather Sans" pitchFamily="2" charset="0"/>
      <p:regular r:id="rId13"/>
      <p:bold r:id="rId14"/>
      <p:italic r:id="rId15"/>
      <p:boldItalic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Open Sans SemiBold" panose="020B0706030804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C6E1E1-556D-4703-B990-73C8D1DDE699}" v="2" dt="2022-01-04T14:13:40.2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2031" y="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tableStyles" Target="tableStyle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resh Sugumar" userId="df1e9417-7502-4b52-826d-43f3f74e5621" providerId="ADAL" clId="{E36F5450-D681-4EE3-9D17-269595955210}"/>
    <pc:docChg chg="custSel addSld modSld">
      <pc:chgData name="Suresh Sugumar" userId="df1e9417-7502-4b52-826d-43f3f74e5621" providerId="ADAL" clId="{E36F5450-D681-4EE3-9D17-269595955210}" dt="2021-11-23T16:05:53.981" v="80"/>
      <pc:docMkLst>
        <pc:docMk/>
      </pc:docMkLst>
      <pc:sldChg chg="delSp mod">
        <pc:chgData name="Suresh Sugumar" userId="df1e9417-7502-4b52-826d-43f3f74e5621" providerId="ADAL" clId="{E36F5450-D681-4EE3-9D17-269595955210}" dt="2021-11-23T14:37:15.413" v="0" actId="478"/>
        <pc:sldMkLst>
          <pc:docMk/>
          <pc:sldMk cId="0" sldId="256"/>
        </pc:sldMkLst>
        <pc:spChg chg="del">
          <ac:chgData name="Suresh Sugumar" userId="df1e9417-7502-4b52-826d-43f3f74e5621" providerId="ADAL" clId="{E36F5450-D681-4EE3-9D17-269595955210}" dt="2021-11-23T14:37:15.413" v="0" actId="478"/>
          <ac:spMkLst>
            <pc:docMk/>
            <pc:sldMk cId="0" sldId="256"/>
            <ac:spMk id="278" creationId="{00000000-0000-0000-0000-000000000000}"/>
          </ac:spMkLst>
        </pc:spChg>
      </pc:sldChg>
      <pc:sldChg chg="modSp mod">
        <pc:chgData name="Suresh Sugumar" userId="df1e9417-7502-4b52-826d-43f3f74e5621" providerId="ADAL" clId="{E36F5450-D681-4EE3-9D17-269595955210}" dt="2021-11-23T15:24:13.477" v="35" actId="113"/>
        <pc:sldMkLst>
          <pc:docMk/>
          <pc:sldMk cId="1246042004" sldId="262"/>
        </pc:sldMkLst>
        <pc:spChg chg="mod">
          <ac:chgData name="Suresh Sugumar" userId="df1e9417-7502-4b52-826d-43f3f74e5621" providerId="ADAL" clId="{E36F5450-D681-4EE3-9D17-269595955210}" dt="2021-11-23T15:24:13.477" v="35" actId="113"/>
          <ac:spMkLst>
            <pc:docMk/>
            <pc:sldMk cId="1246042004" sldId="262"/>
            <ac:spMk id="301" creationId="{00000000-0000-0000-0000-000000000000}"/>
          </ac:spMkLst>
        </pc:spChg>
        <pc:spChg chg="mod">
          <ac:chgData name="Suresh Sugumar" userId="df1e9417-7502-4b52-826d-43f3f74e5621" providerId="ADAL" clId="{E36F5450-D681-4EE3-9D17-269595955210}" dt="2021-11-23T14:38:57.825" v="11" actId="20577"/>
          <ac:spMkLst>
            <pc:docMk/>
            <pc:sldMk cId="1246042004" sldId="262"/>
            <ac:spMk id="302" creationId="{00000000-0000-0000-0000-000000000000}"/>
          </ac:spMkLst>
        </pc:spChg>
      </pc:sldChg>
      <pc:sldChg chg="modSp new mod">
        <pc:chgData name="Suresh Sugumar" userId="df1e9417-7502-4b52-826d-43f3f74e5621" providerId="ADAL" clId="{E36F5450-D681-4EE3-9D17-269595955210}" dt="2021-11-23T16:05:53.981" v="80"/>
        <pc:sldMkLst>
          <pc:docMk/>
          <pc:sldMk cId="65863058" sldId="263"/>
        </pc:sldMkLst>
        <pc:spChg chg="mod">
          <ac:chgData name="Suresh Sugumar" userId="df1e9417-7502-4b52-826d-43f3f74e5621" providerId="ADAL" clId="{E36F5450-D681-4EE3-9D17-269595955210}" dt="2021-11-23T16:05:53.981" v="80"/>
          <ac:spMkLst>
            <pc:docMk/>
            <pc:sldMk cId="65863058" sldId="263"/>
            <ac:spMk id="2" creationId="{360617F4-E4E6-4FA3-99E6-CA10651A7F35}"/>
          </ac:spMkLst>
        </pc:spChg>
        <pc:spChg chg="mod">
          <ac:chgData name="Suresh Sugumar" userId="df1e9417-7502-4b52-826d-43f3f74e5621" providerId="ADAL" clId="{E36F5450-D681-4EE3-9D17-269595955210}" dt="2021-11-23T16:05:26.980" v="79" actId="20577"/>
          <ac:spMkLst>
            <pc:docMk/>
            <pc:sldMk cId="65863058" sldId="263"/>
            <ac:spMk id="3" creationId="{876770BC-9D7A-4964-BF12-72CF31F5D750}"/>
          </ac:spMkLst>
        </pc:spChg>
      </pc:sldChg>
    </pc:docChg>
  </pc:docChgLst>
  <pc:docChgLst>
    <pc:chgData name="Suresh Sugumar" userId="df1e9417-7502-4b52-826d-43f3f74e5621" providerId="ADAL" clId="{9FC6E1E1-556D-4703-B990-73C8D1DDE699}"/>
    <pc:docChg chg="custSel addSld delSld modSld sldOrd">
      <pc:chgData name="Suresh Sugumar" userId="df1e9417-7502-4b52-826d-43f3f74e5621" providerId="ADAL" clId="{9FC6E1E1-556D-4703-B990-73C8D1DDE699}" dt="2022-01-04T14:15:09.510" v="155" actId="47"/>
      <pc:docMkLst>
        <pc:docMk/>
      </pc:docMkLst>
      <pc:sldChg chg="ord modNotes">
        <pc:chgData name="Suresh Sugumar" userId="df1e9417-7502-4b52-826d-43f3f74e5621" providerId="ADAL" clId="{9FC6E1E1-556D-4703-B990-73C8D1DDE699}" dt="2022-01-04T14:12:32.806" v="16"/>
        <pc:sldMkLst>
          <pc:docMk/>
          <pc:sldMk cId="0" sldId="261"/>
        </pc:sldMkLst>
      </pc:sldChg>
      <pc:sldChg chg="addSp modSp mod">
        <pc:chgData name="Suresh Sugumar" userId="df1e9417-7502-4b52-826d-43f3f74e5621" providerId="ADAL" clId="{9FC6E1E1-556D-4703-B990-73C8D1DDE699}" dt="2022-01-04T14:15:07.092" v="154" actId="1076"/>
        <pc:sldMkLst>
          <pc:docMk/>
          <pc:sldMk cId="1246042004" sldId="262"/>
        </pc:sldMkLst>
        <pc:spChg chg="add mod">
          <ac:chgData name="Suresh Sugumar" userId="df1e9417-7502-4b52-826d-43f3f74e5621" providerId="ADAL" clId="{9FC6E1E1-556D-4703-B990-73C8D1DDE699}" dt="2022-01-04T14:15:07.092" v="154" actId="1076"/>
          <ac:spMkLst>
            <pc:docMk/>
            <pc:sldMk cId="1246042004" sldId="262"/>
            <ac:spMk id="5" creationId="{A0E6A2DA-C506-4653-9A35-40890DCD906B}"/>
          </ac:spMkLst>
        </pc:spChg>
      </pc:sldChg>
      <pc:sldChg chg="modSp mod">
        <pc:chgData name="Suresh Sugumar" userId="df1e9417-7502-4b52-826d-43f3f74e5621" providerId="ADAL" clId="{9FC6E1E1-556D-4703-B990-73C8D1DDE699}" dt="2022-01-04T14:14:24.012" v="152" actId="20577"/>
        <pc:sldMkLst>
          <pc:docMk/>
          <pc:sldMk cId="65863058" sldId="263"/>
        </pc:sldMkLst>
        <pc:spChg chg="mod">
          <ac:chgData name="Suresh Sugumar" userId="df1e9417-7502-4b52-826d-43f3f74e5621" providerId="ADAL" clId="{9FC6E1E1-556D-4703-B990-73C8D1DDE699}" dt="2022-01-04T14:14:24.012" v="152" actId="20577"/>
          <ac:spMkLst>
            <pc:docMk/>
            <pc:sldMk cId="65863058" sldId="263"/>
            <ac:spMk id="2" creationId="{360617F4-E4E6-4FA3-99E6-CA10651A7F35}"/>
          </ac:spMkLst>
        </pc:spChg>
        <pc:spChg chg="mod">
          <ac:chgData name="Suresh Sugumar" userId="df1e9417-7502-4b52-826d-43f3f74e5621" providerId="ADAL" clId="{9FC6E1E1-556D-4703-B990-73C8D1DDE699}" dt="2022-01-04T14:13:56.891" v="127" actId="20577"/>
          <ac:spMkLst>
            <pc:docMk/>
            <pc:sldMk cId="65863058" sldId="263"/>
            <ac:spMk id="3" creationId="{876770BC-9D7A-4964-BF12-72CF31F5D750}"/>
          </ac:spMkLst>
        </pc:spChg>
      </pc:sldChg>
      <pc:sldChg chg="modSp new del mod">
        <pc:chgData name="Suresh Sugumar" userId="df1e9417-7502-4b52-826d-43f3f74e5621" providerId="ADAL" clId="{9FC6E1E1-556D-4703-B990-73C8D1DDE699}" dt="2022-01-04T14:15:09.510" v="155" actId="47"/>
        <pc:sldMkLst>
          <pc:docMk/>
          <pc:sldMk cId="3453374767" sldId="264"/>
        </pc:sldMkLst>
        <pc:spChg chg="mod">
          <ac:chgData name="Suresh Sugumar" userId="df1e9417-7502-4b52-826d-43f3f74e5621" providerId="ADAL" clId="{9FC6E1E1-556D-4703-B990-73C8D1DDE699}" dt="2022-01-04T14:12:18.151" v="5" actId="20577"/>
          <ac:spMkLst>
            <pc:docMk/>
            <pc:sldMk cId="3453374767" sldId="264"/>
            <ac:spMk id="2" creationId="{AEDA1BC3-2F7E-44AE-9883-5AB41B22568D}"/>
          </ac:spMkLst>
        </pc:spChg>
        <pc:spChg chg="mod">
          <ac:chgData name="Suresh Sugumar" userId="df1e9417-7502-4b52-826d-43f3f74e5621" providerId="ADAL" clId="{9FC6E1E1-556D-4703-B990-73C8D1DDE699}" dt="2022-01-04T14:12:25.681" v="14" actId="6549"/>
          <ac:spMkLst>
            <pc:docMk/>
            <pc:sldMk cId="3453374767" sldId="264"/>
            <ac:spMk id="3" creationId="{A5AEF3F2-FB31-491A-93C8-F118A4B9721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ark 1">
  <p:cSld name="SECTION_HEADER_3">
    <p:bg>
      <p:bgPr>
        <a:gradFill>
          <a:gsLst>
            <a:gs pos="0">
              <a:srgbClr val="0A3799"/>
            </a:gs>
            <a:gs pos="100000">
              <a:srgbClr val="0A6B7C"/>
            </a:gs>
          </a:gsLst>
          <a:lin ang="0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" name="Google Shape;18;p3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2">
  <p:cSld name="CUSTOM_3_1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/>
          <p:nvPr/>
        </p:nvSpPr>
        <p:spPr>
          <a:xfrm>
            <a:off x="4303550" y="0"/>
            <a:ext cx="48405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4527224" y="205750"/>
            <a:ext cx="44145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1">
  <p:cSld name="CUSTOM_2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4490200" y="174650"/>
            <a:ext cx="4538700" cy="48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1">
  <p:cSld name="CUSTOM_4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5070375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52725" y="113875"/>
            <a:ext cx="4634100" cy="45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">
  <p:cSld name="SECTION_HEADER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8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">
  <p:cSld name="SECTION_HEADER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69797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 1">
  <p:cSld name="SECTION_HEADER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72975" y="51650"/>
            <a:ext cx="39507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4443875" y="51650"/>
            <a:ext cx="45054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2_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4420325" y="216425"/>
            <a:ext cx="44121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pen Sans"/>
              <a:buNone/>
              <a:defRPr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420325" y="155982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2">
  <p:cSld name="CUSTOM_2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4440700" y="112425"/>
            <a:ext cx="4456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">
  <p:cSld name="SECTION_HEADER_1">
    <p:bg>
      <p:bgPr>
        <a:solidFill>
          <a:srgbClr val="FFFFFF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Open Sans"/>
              <a:buNone/>
              <a:defRPr sz="3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Google Shape;29;p5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30;p5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">
  <p:cSld name="CUSTOM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2">
  <p:cSld name="CUSTOM_1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 txBox="1">
            <a:spLocks noGrp="1"/>
          </p:cNvSpPr>
          <p:nvPr>
            <p:ph type="title"/>
          </p:nvPr>
        </p:nvSpPr>
        <p:spPr>
          <a:xfrm>
            <a:off x="467272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4116975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4116975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8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181200" y="165750"/>
            <a:ext cx="44646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>
            <a:spLocks noGrp="1"/>
          </p:cNvSpPr>
          <p:nvPr>
            <p:ph type="body" idx="1"/>
          </p:nvPr>
        </p:nvSpPr>
        <p:spPr>
          <a:xfrm>
            <a:off x="5112400" y="165750"/>
            <a:ext cx="3878400" cy="4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">
  <p:cSld name="CUSTOM_2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44670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2" name="Google Shape;16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2">
  <p:cSld name="CUSTOM_2_1_2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0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5011025" y="81300"/>
            <a:ext cx="3990000" cy="48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0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1" name="Google Shape;171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">
  <p:cSld name="CUSTOM_3_1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2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104550" y="143525"/>
            <a:ext cx="4634100" cy="45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 1">
  <p:cSld name="CUSTOM_3_1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>
            <a:spLocks noGrp="1"/>
          </p:cNvSpPr>
          <p:nvPr>
            <p:ph type="title"/>
          </p:nvPr>
        </p:nvSpPr>
        <p:spPr>
          <a:xfrm>
            <a:off x="5019050" y="112425"/>
            <a:ext cx="4074900" cy="48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1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9" name="Google Shape;179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3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" name="Google Shape;36;p6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37;p6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">
  <p:cSld name="CUSTOM_4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4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4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2">
  <p:cSld name="CUSTOM_4_1_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/>
          <p:nvPr/>
        </p:nvSpPr>
        <p:spPr>
          <a:xfrm>
            <a:off x="4073625" y="0"/>
            <a:ext cx="50703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5"/>
          <p:cNvSpPr txBox="1">
            <a:spLocks noGrp="1"/>
          </p:cNvSpPr>
          <p:nvPr>
            <p:ph type="title"/>
          </p:nvPr>
        </p:nvSpPr>
        <p:spPr>
          <a:xfrm>
            <a:off x="4307924" y="205750"/>
            <a:ext cx="46242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3">
  <p:cSld name="CUSTOM_4_1_3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94175" y="102050"/>
            <a:ext cx="3867300" cy="45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262050" y="200750"/>
            <a:ext cx="4739100" cy="47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 1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7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7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9" name="Google Shape;199;p37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Google Shape;200;p37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9575" y="421497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3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1">
  <p:cSld name="TITLE_AND_TWO_COLUMNS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">
  <p:cSld name="TITLE_AND_BODY_2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0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40"/>
          <p:cNvSpPr txBox="1">
            <a:spLocks noGrp="1"/>
          </p:cNvSpPr>
          <p:nvPr>
            <p:ph type="body" idx="1"/>
          </p:nvPr>
        </p:nvSpPr>
        <p:spPr>
          <a:xfrm>
            <a:off x="454425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40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0"/>
          <p:cNvSpPr txBox="1"/>
          <p:nvPr/>
        </p:nvSpPr>
        <p:spPr>
          <a:xfrm>
            <a:off x="366825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2" name="Google Shape;222;p40"/>
          <p:cNvSpPr txBox="1"/>
          <p:nvPr/>
        </p:nvSpPr>
        <p:spPr>
          <a:xfrm>
            <a:off x="31917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3" name="Google Shape;223;p40"/>
          <p:cNvSpPr txBox="1"/>
          <p:nvPr/>
        </p:nvSpPr>
        <p:spPr>
          <a:xfrm>
            <a:off x="60166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4" name="Google Shape;224;p40"/>
          <p:cNvSpPr txBox="1"/>
          <p:nvPr/>
        </p:nvSpPr>
        <p:spPr>
          <a:xfrm>
            <a:off x="382150" y="1006794"/>
            <a:ext cx="2484600" cy="4938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40"/>
          <p:cNvSpPr txBox="1"/>
          <p:nvPr/>
        </p:nvSpPr>
        <p:spPr>
          <a:xfrm>
            <a:off x="31950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40"/>
          <p:cNvSpPr txBox="1"/>
          <p:nvPr/>
        </p:nvSpPr>
        <p:spPr>
          <a:xfrm>
            <a:off x="60310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7" name="Google Shape;227;p40"/>
          <p:cNvSpPr txBox="1">
            <a:spLocks noGrp="1"/>
          </p:cNvSpPr>
          <p:nvPr>
            <p:ph type="body" idx="2"/>
          </p:nvPr>
        </p:nvSpPr>
        <p:spPr>
          <a:xfrm>
            <a:off x="32355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40"/>
          <p:cNvSpPr txBox="1">
            <a:spLocks noGrp="1"/>
          </p:cNvSpPr>
          <p:nvPr>
            <p:ph type="body" idx="3"/>
          </p:nvPr>
        </p:nvSpPr>
        <p:spPr>
          <a:xfrm>
            <a:off x="60748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9" name="Google Shape;229;p40"/>
          <p:cNvSpPr txBox="1">
            <a:spLocks noGrp="1"/>
          </p:cNvSpPr>
          <p:nvPr>
            <p:ph type="title" idx="4"/>
          </p:nvPr>
        </p:nvSpPr>
        <p:spPr>
          <a:xfrm>
            <a:off x="454425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40"/>
          <p:cNvSpPr txBox="1">
            <a:spLocks noGrp="1"/>
          </p:cNvSpPr>
          <p:nvPr>
            <p:ph type="title" idx="5"/>
          </p:nvPr>
        </p:nvSpPr>
        <p:spPr>
          <a:xfrm>
            <a:off x="32820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40"/>
          <p:cNvSpPr txBox="1">
            <a:spLocks noGrp="1"/>
          </p:cNvSpPr>
          <p:nvPr>
            <p:ph type="title" idx="6"/>
          </p:nvPr>
        </p:nvSpPr>
        <p:spPr>
          <a:xfrm>
            <a:off x="60893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2">
  <p:cSld name="TITLE_AND_BODY_2_1_2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2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2"/>
          <p:cNvSpPr txBox="1"/>
          <p:nvPr/>
        </p:nvSpPr>
        <p:spPr>
          <a:xfrm>
            <a:off x="3723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8" name="Google Shape;248;p42"/>
          <p:cNvSpPr txBox="1"/>
          <p:nvPr/>
        </p:nvSpPr>
        <p:spPr>
          <a:xfrm>
            <a:off x="3756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2"/>
          <p:cNvSpPr txBox="1">
            <a:spLocks noGrp="1"/>
          </p:cNvSpPr>
          <p:nvPr>
            <p:ph type="body" idx="1"/>
          </p:nvPr>
        </p:nvSpPr>
        <p:spPr>
          <a:xfrm>
            <a:off x="4161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0" name="Google Shape;250;p42"/>
          <p:cNvSpPr txBox="1">
            <a:spLocks noGrp="1"/>
          </p:cNvSpPr>
          <p:nvPr>
            <p:ph type="title" idx="2"/>
          </p:nvPr>
        </p:nvSpPr>
        <p:spPr>
          <a:xfrm>
            <a:off x="4626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3">
  <p:cSld name="TITLE_AND_BODY_2_1_3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3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3"/>
          <p:cNvSpPr txBox="1"/>
          <p:nvPr/>
        </p:nvSpPr>
        <p:spPr>
          <a:xfrm>
            <a:off x="3778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3922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9" name="Google Shape;259;p43"/>
          <p:cNvSpPr txBox="1">
            <a:spLocks noGrp="1"/>
          </p:cNvSpPr>
          <p:nvPr>
            <p:ph type="body" idx="1"/>
          </p:nvPr>
        </p:nvSpPr>
        <p:spPr>
          <a:xfrm>
            <a:off x="4360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title" idx="2"/>
          </p:nvPr>
        </p:nvSpPr>
        <p:spPr>
          <a:xfrm>
            <a:off x="4505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44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dt" idx="10"/>
          </p:nvPr>
        </p:nvSpPr>
        <p:spPr>
          <a:xfrm>
            <a:off x="366824" y="4831055"/>
            <a:ext cx="21336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69" name="Google Shape;269;p45"/>
          <p:cNvSpPr txBox="1">
            <a:spLocks noGrp="1"/>
          </p:cNvSpPr>
          <p:nvPr>
            <p:ph type="sldNum" idx="12"/>
          </p:nvPr>
        </p:nvSpPr>
        <p:spPr>
          <a:xfrm>
            <a:off x="6705600" y="4834417"/>
            <a:ext cx="21336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5"/>
          <p:cNvSpPr txBox="1"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850" tIns="33350" rIns="67850" bIns="3335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1" i="0" u="none" strike="noStrike" cap="none">
                <a:solidFill>
                  <a:srgbClr val="2732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71" name="Google Shape;271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7604" y="228601"/>
            <a:ext cx="867796" cy="67556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5"/>
          <p:cNvSpPr txBox="1"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C7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1">
  <p:cSld name="CUSTOM_5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-2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/>
          <p:nvPr/>
        </p:nvSpPr>
        <p:spPr>
          <a:xfrm>
            <a:off x="482940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50287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">
  <p:cSld name="SECTION_HEADER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5027100" y="0"/>
            <a:ext cx="4116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78" name="Google Shape;7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Font typeface="Open Sans SemiBold"/>
              <a:buNone/>
              <a:defRPr sz="4000" b="0" i="0" u="none" strike="noStrike" cap="none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8" r:id="rId37"/>
    <p:sldLayoutId id="2147483689" r:id="rId38"/>
    <p:sldLayoutId id="2147483690" r:id="rId39"/>
    <p:sldLayoutId id="2147483691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Roadmap</a:t>
            </a:r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220133" y="4602279"/>
            <a:ext cx="8483600" cy="212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 flipH="1" flipV="1">
            <a:off x="1543257" y="897027"/>
            <a:ext cx="5226" cy="370861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893220" y="4603960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546717" y="4605642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763269" y="4615391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013973" y="4595310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2022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975447" y="4607222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/>
              <a:t>2023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205839" y="969263"/>
            <a:ext cx="1772814" cy="183776"/>
          </a:xfrm>
          <a:prstGeom prst="rect">
            <a:avLst/>
          </a:prstGeom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Security Model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162523" y="1688212"/>
            <a:ext cx="273069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Lightweight TEE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459636" y="1450475"/>
            <a:ext cx="5046998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AP-TEE TG + Cap-based TG(?)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99214" y="3605698"/>
            <a:ext cx="3924196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S-mode MPU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784714" y="2865158"/>
            <a:ext cx="221576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International Scalar Crypto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787032" y="4097081"/>
            <a:ext cx="6750958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Microarchitectural </a:t>
            </a:r>
            <a:r>
              <a:rPr lang="en-GB" sz="900" dirty="0"/>
              <a:t>Side Channel (</a:t>
            </a:r>
            <a:r>
              <a:rPr lang="en-GB" sz="900" dirty="0" err="1"/>
              <a:t>uSC</a:t>
            </a:r>
            <a:r>
              <a:rPr lang="en-GB" sz="900" dirty="0"/>
              <a:t>) leakage mitigations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044077" y="971154"/>
            <a:ext cx="5467783" cy="183776"/>
          </a:xfrm>
          <a:prstGeom prst="rect">
            <a:avLst/>
          </a:prstGeom>
          <a:solidFill>
            <a:schemeClr val="tx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2"/>
                </a:solidFill>
              </a:rPr>
              <a:t>Ecosystem, Reference implementations, etc.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7FA46D-68A7-AA4B-83D7-5ECCFF8427C5}"/>
              </a:ext>
            </a:extLst>
          </p:cNvPr>
          <p:cNvSpPr txBox="1"/>
          <p:nvPr/>
        </p:nvSpPr>
        <p:spPr>
          <a:xfrm>
            <a:off x="524295" y="4577718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2021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7016B0-0437-6042-8499-2B88E7F50C3A}"/>
              </a:ext>
            </a:extLst>
          </p:cNvPr>
          <p:cNvSpPr/>
          <p:nvPr/>
        </p:nvSpPr>
        <p:spPr>
          <a:xfrm>
            <a:off x="147145" y="3099055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Scalar Crypto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C79328B-5C70-BB41-95DC-A4AE128AE039}"/>
              </a:ext>
            </a:extLst>
          </p:cNvPr>
          <p:cNvSpPr/>
          <p:nvPr/>
        </p:nvSpPr>
        <p:spPr>
          <a:xfrm>
            <a:off x="148637" y="3856288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ePMP</a:t>
            </a:r>
            <a:endParaRPr lang="en-GB" sz="9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570880" y="3855521"/>
            <a:ext cx="3314192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IOPMP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B79F1DB-EA43-D34C-8EF3-9070F3004CAB}"/>
              </a:ext>
            </a:extLst>
          </p:cNvPr>
          <p:cNvSpPr/>
          <p:nvPr/>
        </p:nvSpPr>
        <p:spPr>
          <a:xfrm>
            <a:off x="1570880" y="3099959"/>
            <a:ext cx="2946395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Vector Crypto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1F6C304-AC4E-8341-B930-73CB8535A186}"/>
              </a:ext>
            </a:extLst>
          </p:cNvPr>
          <p:cNvSpPr/>
          <p:nvPr/>
        </p:nvSpPr>
        <p:spPr>
          <a:xfrm>
            <a:off x="4544897" y="3095572"/>
            <a:ext cx="3998319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PQC Crypto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358989" y="3354037"/>
            <a:ext cx="1619664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IOMMU within Software HC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4C01A0-31B9-274A-8DA1-2D2F8686C0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6479BF-7B3F-5243-AF87-9F6EA5B1A152}"/>
              </a:ext>
            </a:extLst>
          </p:cNvPr>
          <p:cNvSpPr/>
          <p:nvPr/>
        </p:nvSpPr>
        <p:spPr>
          <a:xfrm>
            <a:off x="3861414" y="4349774"/>
            <a:ext cx="4681803" cy="183776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99000">
                <a:schemeClr val="accent3">
                  <a:shade val="100000"/>
                  <a:satMod val="115000"/>
                  <a:alpha val="50000"/>
                </a:schemeClr>
              </a:gs>
            </a:gsLst>
            <a:lin ang="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uSC</a:t>
            </a:r>
            <a:r>
              <a:rPr lang="en-GB" sz="900" dirty="0"/>
              <a:t> TG(s)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988FA44-7B1B-8847-9AC4-44D5F65BDF7B}"/>
              </a:ext>
            </a:extLst>
          </p:cNvPr>
          <p:cNvSpPr/>
          <p:nvPr/>
        </p:nvSpPr>
        <p:spPr>
          <a:xfrm>
            <a:off x="877482" y="2183393"/>
            <a:ext cx="7660508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1"/>
                </a:solidFill>
              </a:rPr>
              <a:t>Control Flow Integrity (CFI)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65CF69-ECC8-8D4B-BF21-A9CCAEC0A79F}"/>
              </a:ext>
            </a:extLst>
          </p:cNvPr>
          <p:cNvSpPr/>
          <p:nvPr/>
        </p:nvSpPr>
        <p:spPr>
          <a:xfrm>
            <a:off x="3171771" y="4888468"/>
            <a:ext cx="747793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SIG work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3861414" y="2430531"/>
            <a:ext cx="4681801" cy="183776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99000">
                <a:schemeClr val="accent3">
                  <a:shade val="100000"/>
                  <a:satMod val="115000"/>
                  <a:alpha val="50000"/>
                </a:schemeClr>
              </a:gs>
            </a:gsLst>
            <a:lin ang="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CFI TG(s): Temporal Fencing, and others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4AAD019-B2D0-FD45-BD40-A37531F58BEF}"/>
              </a:ext>
            </a:extLst>
          </p:cNvPr>
          <p:cNvSpPr/>
          <p:nvPr/>
        </p:nvSpPr>
        <p:spPr>
          <a:xfrm>
            <a:off x="877483" y="2630656"/>
            <a:ext cx="2104519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Blockchain whitepaper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E591131-3B41-DB46-8CD9-A9ACF6F04548}"/>
              </a:ext>
            </a:extLst>
          </p:cNvPr>
          <p:cNvSpPr/>
          <p:nvPr/>
        </p:nvSpPr>
        <p:spPr>
          <a:xfrm>
            <a:off x="4000477" y="4885719"/>
            <a:ext cx="74779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TG work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2CEF151-431B-D549-88E9-2B01E82E1983}"/>
              </a:ext>
            </a:extLst>
          </p:cNvPr>
          <p:cNvSpPr/>
          <p:nvPr/>
        </p:nvSpPr>
        <p:spPr>
          <a:xfrm>
            <a:off x="4836383" y="4881341"/>
            <a:ext cx="747793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HC work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FF8D55A-06C0-C040-A239-6B949FDABC4B}"/>
              </a:ext>
            </a:extLst>
          </p:cNvPr>
          <p:cNvSpPr/>
          <p:nvPr/>
        </p:nvSpPr>
        <p:spPr>
          <a:xfrm>
            <a:off x="1570879" y="1215757"/>
            <a:ext cx="6940981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Application-TEE, Confidential Compute, and Capabilities-Based (AP-TEE)</a:t>
            </a:r>
          </a:p>
        </p:txBody>
      </p:sp>
      <p:sp>
        <p:nvSpPr>
          <p:cNvPr id="49" name="Rectangle 48"/>
          <p:cNvSpPr/>
          <p:nvPr/>
        </p:nvSpPr>
        <p:spPr>
          <a:xfrm>
            <a:off x="2973206" y="3353214"/>
            <a:ext cx="1920014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IOMMU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147145" y="1928915"/>
            <a:ext cx="2402496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Pointer Masking (J extension)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2619941" y="1928915"/>
            <a:ext cx="2273279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Memory Tagging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18FE9-1FF2-49CF-A3FB-9365C4B20DC9}"/>
              </a:ext>
            </a:extLst>
          </p:cNvPr>
          <p:cNvSpPr/>
          <p:nvPr/>
        </p:nvSpPr>
        <p:spPr>
          <a:xfrm>
            <a:off x="1099751" y="864973"/>
            <a:ext cx="7438239" cy="567573"/>
          </a:xfrm>
          <a:prstGeom prst="rect">
            <a:avLst/>
          </a:prstGeom>
          <a:noFill/>
          <a:ln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00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E81A-0608-46ED-B757-32346650A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90AF7-9915-4B99-AFF6-F40C94378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6824" y="3076260"/>
            <a:ext cx="8472300" cy="1670542"/>
          </a:xfrm>
        </p:spPr>
        <p:txBody>
          <a:bodyPr/>
          <a:lstStyle/>
          <a:p>
            <a:r>
              <a:rPr lang="en-US" sz="1600" dirty="0"/>
              <a:t>Review CVM design survey</a:t>
            </a:r>
          </a:p>
          <a:p>
            <a:r>
              <a:rPr lang="en-US" sz="1600" dirty="0"/>
              <a:t>Is it applicable for RISC-V?</a:t>
            </a:r>
          </a:p>
          <a:p>
            <a:r>
              <a:rPr lang="en-US" sz="1600" dirty="0"/>
              <a:t>AP-TEE updates</a:t>
            </a:r>
          </a:p>
          <a:p>
            <a:pPr lvl="1"/>
            <a:r>
              <a:rPr lang="en-US" sz="1400" dirty="0"/>
              <a:t>New TG formed</a:t>
            </a:r>
          </a:p>
          <a:p>
            <a:r>
              <a:rPr lang="en-US" sz="1600" dirty="0"/>
              <a:t>Chairs meeting preparation for tomorrow for confidential computing directions</a:t>
            </a:r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20D328-9A43-4AD0-BB17-97136C4A9D55}"/>
              </a:ext>
            </a:extLst>
          </p:cNvPr>
          <p:cNvSpPr txBox="1"/>
          <p:nvPr/>
        </p:nvSpPr>
        <p:spPr>
          <a:xfrm>
            <a:off x="366824" y="900953"/>
            <a:ext cx="67841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https://github.com/riscv-admin/trusted-computing/tree/main/meetings/15-03-2022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BF823E-BC59-44EA-8237-437979888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33" y="1292020"/>
            <a:ext cx="3371875" cy="14573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7AF093-0002-4E5E-BBD0-2DDB027306F7}"/>
              </a:ext>
            </a:extLst>
          </p:cNvPr>
          <p:cNvSpPr txBox="1"/>
          <p:nvPr/>
        </p:nvSpPr>
        <p:spPr>
          <a:xfrm>
            <a:off x="3914408" y="216876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https://arxiv.org/abs/2203.01025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A492F8-1592-4BCD-ADBA-4D5BF7B3FA96}"/>
              </a:ext>
            </a:extLst>
          </p:cNvPr>
          <p:cNvSpPr/>
          <p:nvPr/>
        </p:nvSpPr>
        <p:spPr>
          <a:xfrm>
            <a:off x="542533" y="2173971"/>
            <a:ext cx="3253236" cy="307777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92A56ACB-3881-46CC-83CD-DC85DF53BC52}"/>
              </a:ext>
            </a:extLst>
          </p:cNvPr>
          <p:cNvCxnSpPr/>
          <p:nvPr/>
        </p:nvCxnSpPr>
        <p:spPr>
          <a:xfrm rot="16200000" flipH="1">
            <a:off x="-580786" y="2185160"/>
            <a:ext cx="1853022" cy="274977"/>
          </a:xfrm>
          <a:prstGeom prst="bentConnector3">
            <a:avLst>
              <a:gd name="adj1" fmla="val 99673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B5EBA84-A2E7-40B7-9580-12DDBDEFB89A}"/>
              </a:ext>
            </a:extLst>
          </p:cNvPr>
          <p:cNvCxnSpPr/>
          <p:nvPr/>
        </p:nvCxnSpPr>
        <p:spPr>
          <a:xfrm>
            <a:off x="208236" y="1396137"/>
            <a:ext cx="334297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B1AA3952-92E9-4B09-955C-77B9534224E1}"/>
              </a:ext>
            </a:extLst>
          </p:cNvPr>
          <p:cNvCxnSpPr>
            <a:cxnSpLocks/>
          </p:cNvCxnSpPr>
          <p:nvPr/>
        </p:nvCxnSpPr>
        <p:spPr>
          <a:xfrm rot="5400000">
            <a:off x="3349121" y="2508825"/>
            <a:ext cx="1042244" cy="1008263"/>
          </a:xfrm>
          <a:prstGeom prst="bentConnector3">
            <a:avLst>
              <a:gd name="adj1" fmla="val 99968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145676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2C"/>
      </a:accent1>
      <a:accent2>
        <a:srgbClr val="011E41"/>
      </a:accent2>
      <a:accent3>
        <a:srgbClr val="0A6B7C"/>
      </a:accent3>
      <a:accent4>
        <a:srgbClr val="CB007B"/>
      </a:accent4>
      <a:accent5>
        <a:srgbClr val="60269E"/>
      </a:accent5>
      <a:accent6>
        <a:srgbClr val="FDDA64"/>
      </a:accent6>
      <a:hlink>
        <a:srgbClr val="62CB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146</Words>
  <Application>Microsoft Office PowerPoint</Application>
  <PresentationFormat>On-screen Show (16:9)</PresentationFormat>
  <Paragraphs>37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Open Sans SemiBold</vt:lpstr>
      <vt:lpstr>Century Gothic</vt:lpstr>
      <vt:lpstr>Open Sans</vt:lpstr>
      <vt:lpstr>Helvetica Neue</vt:lpstr>
      <vt:lpstr>Arial</vt:lpstr>
      <vt:lpstr>Merriweather Sans</vt:lpstr>
      <vt:lpstr>Simple Light</vt:lpstr>
      <vt:lpstr>Roadmap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Disclosures</dc:title>
  <cp:lastModifiedBy>Suresh Sugumar</cp:lastModifiedBy>
  <cp:revision>33</cp:revision>
  <dcterms:modified xsi:type="dcterms:W3CDTF">2022-03-15T11:02:20Z</dcterms:modified>
</cp:coreProperties>
</file>